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7"/>
  </p:notesMasterIdLst>
  <p:sldIdLst>
    <p:sldId id="421" r:id="rId3"/>
    <p:sldId id="422" r:id="rId4"/>
    <p:sldId id="362" r:id="rId5"/>
    <p:sldId id="367" r:id="rId6"/>
    <p:sldId id="381" r:id="rId7"/>
    <p:sldId id="387" r:id="rId8"/>
    <p:sldId id="393" r:id="rId9"/>
    <p:sldId id="394" r:id="rId10"/>
    <p:sldId id="395" r:id="rId11"/>
    <p:sldId id="351" r:id="rId12"/>
    <p:sldId id="410" r:id="rId13"/>
    <p:sldId id="411" r:id="rId14"/>
    <p:sldId id="412" r:id="rId15"/>
    <p:sldId id="396" r:id="rId16"/>
    <p:sldId id="414" r:id="rId17"/>
    <p:sldId id="397" r:id="rId18"/>
    <p:sldId id="415" r:id="rId19"/>
    <p:sldId id="418" r:id="rId20"/>
    <p:sldId id="355" r:id="rId21"/>
    <p:sldId id="383" r:id="rId22"/>
    <p:sldId id="424" r:id="rId23"/>
    <p:sldId id="402" r:id="rId24"/>
    <p:sldId id="425" r:id="rId25"/>
    <p:sldId id="403" r:id="rId26"/>
    <p:sldId id="404" r:id="rId27"/>
    <p:sldId id="405" r:id="rId28"/>
    <p:sldId id="406" r:id="rId29"/>
    <p:sldId id="407" r:id="rId30"/>
    <p:sldId id="409" r:id="rId31"/>
    <p:sldId id="398" r:id="rId32"/>
    <p:sldId id="376" r:id="rId33"/>
    <p:sldId id="377" r:id="rId34"/>
    <p:sldId id="375" r:id="rId35"/>
    <p:sldId id="378" r:id="rId36"/>
  </p:sldIdLst>
  <p:sldSz cx="9144000" cy="6858000" type="screen4x3"/>
  <p:notesSz cx="6858000" cy="9144000"/>
  <p:embeddedFontLst>
    <p:embeddedFont>
      <p:font typeface=".VnCooper" pitchFamily="34" charset="0"/>
      <p:regular r:id="rId38"/>
    </p:embeddedFont>
    <p:embeddedFont>
      <p:font typeface="HP-087" pitchFamily="34" charset="0"/>
      <p:bold r:id="rId39"/>
    </p:embeddedFont>
    <p:embeddedFont>
      <p:font typeface=".VnAvant" pitchFamily="34" charset="0"/>
      <p:regular r:id="rId40"/>
      <p:bold r:id="rId41"/>
      <p:italic r:id="rId42"/>
      <p:boldItalic r:id="rId43"/>
    </p:embeddedFont>
    <p:embeddedFont>
      <p:font typeface="Comic Sans MS" pitchFamily="66" charset="0"/>
      <p:regular r:id="rId44"/>
      <p:bold r:id="rId45"/>
      <p:italic r:id="rId46"/>
      <p:boldItalic r:id="rId47"/>
    </p:embeddedFont>
    <p:embeddedFont>
      <p:font typeface="HP001 4H Normal" pitchFamily="34" charset="-93"/>
      <p:regular r:id="rId48"/>
    </p:embeddedFont>
    <p:embeddedFont>
      <p:font typeface="VNI-Avo" pitchFamily="2" charset="0"/>
      <p:regular r:id="rId49"/>
      <p:bold r:id="rId50"/>
      <p:italic r:id="rId51"/>
      <p:boldItalic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Arial Rounded MT Bold" charset="0"/>
      <p:regular r:id="rId57"/>
    </p:embeddedFont>
    <p:embeddedFont>
      <p:font typeface=".VnUniverse" pitchFamily="34" charset="0"/>
      <p:regular r:id="rId58"/>
    </p:embeddedFont>
    <p:embeddedFont>
      <p:font typeface="HP001" pitchFamily="34" charset="-93"/>
      <p:regular r:id="rId59"/>
      <p:bold r:id="rId60"/>
    </p:embeddedFont>
  </p:embeddedFontLst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A4326B"/>
    <a:srgbClr val="009900"/>
    <a:srgbClr val="CCECFF"/>
    <a:srgbClr val="000099"/>
    <a:srgbClr val="FF9933"/>
    <a:srgbClr val="FFCC00"/>
    <a:srgbClr val="993366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77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33.xml"/><Relationship Id="rId4" Type="http://schemas.openxmlformats.org/officeDocument/2006/relationships/slide" Target="slide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7710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56655" r="61670" b="33763"/>
          <a:stretch/>
        </p:blipFill>
        <p:spPr>
          <a:xfrm>
            <a:off x="2322677" y="1348334"/>
            <a:ext cx="4498645" cy="25370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00400" y="4114800"/>
            <a:ext cx="347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daõy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nuùi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32801">
            <a:off x="1636379" y="1264219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6" t="57403" r="33374" b="33015"/>
          <a:stretch/>
        </p:blipFill>
        <p:spPr>
          <a:xfrm>
            <a:off x="2322677" y="1348334"/>
            <a:ext cx="4498645" cy="25370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05200" y="3871912"/>
            <a:ext cx="26340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0033CC"/>
                </a:solidFill>
                <a:latin typeface="VNI-Avo" pitchFamily="2" charset="0"/>
              </a:rPr>
              <a:t>buïi</a:t>
            </a:r>
            <a:r>
              <a:rPr lang="en-US" sz="6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solidFill>
                  <a:srgbClr val="0033CC"/>
                </a:solidFill>
                <a:latin typeface="VNI-Avo" pitchFamily="2" charset="0"/>
              </a:rPr>
              <a:t>coû</a:t>
            </a:r>
            <a:endParaRPr lang="en-US" sz="60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32801">
            <a:off x="2368946" y="1984714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4" t="57505" r="8706" b="32913"/>
          <a:stretch/>
        </p:blipFill>
        <p:spPr>
          <a:xfrm>
            <a:off x="2322677" y="1348334"/>
            <a:ext cx="4498645" cy="25370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05200" y="402967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33CC"/>
                </a:solidFill>
                <a:latin typeface="VNI-Avo" pitchFamily="2" charset="0"/>
              </a:rPr>
              <a:t>göûi</a:t>
            </a:r>
            <a:r>
              <a:rPr lang="en-US" sz="5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  <a:latin typeface="VNI-Avo" pitchFamily="2" charset="0"/>
              </a:rPr>
              <a:t>thö</a:t>
            </a:r>
            <a:endParaRPr lang="en-US" sz="5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6" t="57403" r="33374" b="33015"/>
          <a:stretch/>
        </p:blipFill>
        <p:spPr>
          <a:xfrm>
            <a:off x="3048000" y="2359742"/>
            <a:ext cx="2700900" cy="152321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56655" r="61670" b="33763"/>
          <a:stretch/>
        </p:blipFill>
        <p:spPr>
          <a:xfrm>
            <a:off x="-46509" y="2057400"/>
            <a:ext cx="3351044" cy="188987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3613" y="41148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daõy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nuùi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42116" y="4114800"/>
            <a:ext cx="2249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buïi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coû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4" t="57505" r="8706" b="32913"/>
          <a:stretch/>
        </p:blipFill>
        <p:spPr>
          <a:xfrm>
            <a:off x="5639471" y="2283542"/>
            <a:ext cx="2971129" cy="16756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324600" y="4114800"/>
            <a:ext cx="2179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göûi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thö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85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3276600" y="1371600"/>
            <a:ext cx="2945475" cy="1513610"/>
            <a:chOff x="304800" y="1752600"/>
            <a:chExt cx="3250275" cy="2008910"/>
          </a:xfrm>
        </p:grpSpPr>
        <p:sp>
          <p:nvSpPr>
            <p:cNvPr id="47" name="Rectangle 46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4383150" y="2238073"/>
            <a:ext cx="279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t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10000" y="1472625"/>
            <a:ext cx="279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t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6096000" y="533400"/>
            <a:ext cx="877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160515B-7A8C-47ED-9191-8E5AB003BBC1}"/>
              </a:ext>
            </a:extLst>
          </p:cNvPr>
          <p:cNvSpPr txBox="1"/>
          <p:nvPr/>
        </p:nvSpPr>
        <p:spPr>
          <a:xfrm>
            <a:off x="2305402" y="609600"/>
            <a:ext cx="122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C51E201-6E37-465F-95CB-F7110AAEC0D6}"/>
              </a:ext>
            </a:extLst>
          </p:cNvPr>
          <p:cNvSpPr txBox="1"/>
          <p:nvPr/>
        </p:nvSpPr>
        <p:spPr>
          <a:xfrm flipH="1">
            <a:off x="5297550" y="1472625"/>
            <a:ext cx="735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4A2E355-6B87-430F-82F4-E304716453D8}"/>
              </a:ext>
            </a:extLst>
          </p:cNvPr>
          <p:cNvSpPr txBox="1"/>
          <p:nvPr/>
        </p:nvSpPr>
        <p:spPr>
          <a:xfrm flipH="1">
            <a:off x="4585424" y="2235050"/>
            <a:ext cx="1079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4A2E355-6B87-430F-82F4-E304716453D8}"/>
              </a:ext>
            </a:extLst>
          </p:cNvPr>
          <p:cNvSpPr txBox="1"/>
          <p:nvPr/>
        </p:nvSpPr>
        <p:spPr>
          <a:xfrm flipH="1">
            <a:off x="4934161" y="2200136"/>
            <a:ext cx="323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ù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636858"/>
              </p:ext>
            </p:extLst>
          </p:nvPr>
        </p:nvGraphicFramePr>
        <p:xfrm>
          <a:off x="107871" y="4038600"/>
          <a:ext cx="9036129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6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0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01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12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35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07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540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691640">
                <a:tc>
                  <a:txBody>
                    <a:bodyPr/>
                    <a:lstStyle/>
                    <a:p>
                      <a:r>
                        <a:rPr lang="en-US" sz="4800" b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buøi</a:t>
                      </a:r>
                      <a:endParaRPr lang="en-US" sz="48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muõi</a:t>
                      </a:r>
                      <a:endParaRPr lang="en-US" sz="48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suûi</a:t>
                      </a:r>
                      <a:endParaRPr lang="en-US" sz="48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  <a:p>
                      <a:pPr algn="ctr"/>
                      <a:endParaRPr lang="en-US" sz="48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8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cöûi</a:t>
                      </a:r>
                      <a:endParaRPr lang="en-US" sz="48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göûi</a:t>
                      </a:r>
                      <a:endParaRPr lang="en-US" sz="48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ngöûi</a:t>
                      </a:r>
                      <a:endParaRPr lang="en-US" sz="4800" dirty="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800" dirty="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333614" y="5112603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daõy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nuùi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42117" y="5112603"/>
            <a:ext cx="2249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buïi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coû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24601" y="5112603"/>
            <a:ext cx="2179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göûi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thö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317809" y="142359"/>
            <a:ext cx="7050770" cy="637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86200" y="2293203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 dirty="0" err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ui</a:t>
            </a:r>
            <a:r>
              <a:rPr lang="en-US" sz="4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</a:t>
            </a:r>
            <a:r>
              <a:rPr lang="en-US" sz="4800" dirty="0" err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ưi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649364" y="4023852"/>
            <a:ext cx="1901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err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dãy</a:t>
            </a:r>
            <a:r>
              <a:rPr lang="en-US" sz="40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núi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2200" y="4468743"/>
            <a:ext cx="1891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err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gửi</a:t>
            </a:r>
            <a:r>
              <a:rPr lang="en-US" sz="40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thư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u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uw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A4326B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A4326B"/>
                </a:solidFill>
                <a:latin typeface=".VnCooper" pitchFamily="34" charset="0"/>
              </a:rPr>
              <a:t>41</a:t>
            </a:r>
            <a:endParaRPr lang="vi-VN" sz="5400" dirty="0">
              <a:solidFill>
                <a:srgbClr val="A4326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23191" y="76200"/>
            <a:ext cx="90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VNI-Avo" pitchFamily="2" charset="0"/>
              </a:rPr>
              <a:t>ui</a:t>
            </a:r>
            <a:endParaRPr lang="en-US" sz="66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44244"/>
            <a:ext cx="90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VNI-Avo" pitchFamily="2" charset="0"/>
              </a:rPr>
              <a:t>öi</a:t>
            </a:r>
            <a:endParaRPr lang="en-US" sz="66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850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A4326B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A4326B"/>
                </a:solidFill>
                <a:latin typeface=".VnCooper" pitchFamily="34" charset="0"/>
              </a:rPr>
              <a:t>41</a:t>
            </a:r>
            <a:endParaRPr lang="vi-VN" sz="5400" dirty="0">
              <a:solidFill>
                <a:srgbClr val="A4326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23191" y="76200"/>
            <a:ext cx="90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VNI-Avo" pitchFamily="2" charset="0"/>
              </a:rPr>
              <a:t>ui</a:t>
            </a:r>
            <a:endParaRPr lang="en-US" sz="66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44244"/>
            <a:ext cx="90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VNI-Avo" pitchFamily="2" charset="0"/>
              </a:rPr>
              <a:t>öi</a:t>
            </a:r>
            <a:endParaRPr lang="en-US" sz="66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674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7617" y="320040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2701" y="178104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423" y="2530741"/>
            <a:ext cx="1811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Ďi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457200" y="3971431"/>
            <a:ext cx="4301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dã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Ἣ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ǻúi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7320" y="3963007"/>
            <a:ext cx="3833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gửi κư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86908" y="2536716"/>
            <a:ext cx="1811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Ŕi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5687158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EECD5D-EF66-400F-9E7A-05820FD80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2" y="0"/>
            <a:ext cx="8959397" cy="506642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5748" y="811795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85748" y="5328791"/>
            <a:ext cx="9019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Nghæ heø, boá meï ñöa Haø veà queâ. Queâ Haø laø xöù sôû cuûa döøa.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>
            <a:off x="5410200" y="5867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3E434B5-8E42-432F-8215-981CC4D240A7}"/>
              </a:ext>
            </a:extLst>
          </p:cNvPr>
          <p:cNvCxnSpPr/>
          <p:nvPr/>
        </p:nvCxnSpPr>
        <p:spPr bwMode="auto">
          <a:xfrm>
            <a:off x="664679" y="6406009"/>
            <a:ext cx="48361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295400" y="735192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Thaønh phoá vaø noâng thoân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0079FF-8FC6-4398-8B2A-8295F2D7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79314"/>
            <a:ext cx="7924800" cy="46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43200" y="1246413"/>
            <a:ext cx="4613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phoá xa       queâ meï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2438400"/>
            <a:ext cx="4863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Baø cho beù quaø queâ.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1246413"/>
            <a:ext cx="4222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phôû gaø      ñi phaø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3200" y="2438400"/>
            <a:ext cx="6195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Meï cho beù  Na ñi phoá coå.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thu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queâ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phí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cha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8159" y="2038872"/>
            <a:ext cx="83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Haõy tìm 1 töø coù tieáng chöùa aâm  </a:t>
            </a:r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qu!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0" y="1590675"/>
            <a:ext cx="37433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990600" y="1500152"/>
            <a:ext cx="3566159" cy="23360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990600" y="3859843"/>
            <a:ext cx="3554375" cy="226234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558793" y="1507079"/>
            <a:ext cx="3213607" cy="2336036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572000" y="3836188"/>
            <a:ext cx="3213607" cy="2286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1" b="65555"/>
          <a:stretch/>
        </p:blipFill>
        <p:spPr>
          <a:xfrm>
            <a:off x="0" y="13599"/>
            <a:ext cx="9110942" cy="3316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295400" y="4124678"/>
            <a:ext cx="8841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Baø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göûi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cho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Haø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tuùi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keïo</a:t>
            </a:r>
            <a:r>
              <a:rPr lang="en-US" sz="4800" b="1" dirty="0" smtClean="0">
                <a:latin typeface="VNI-Avo" pitchFamily="2" charset="0"/>
              </a:rPr>
              <a:t>.</a:t>
            </a:r>
            <a:endParaRPr lang="en-US" sz="4800" b="1" dirty="0"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9649" y="479482"/>
            <a:ext cx="3074551" cy="815918"/>
            <a:chOff x="214019" y="119441"/>
            <a:chExt cx="3001258" cy="60613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454963" y="119441"/>
              <a:ext cx="2760314" cy="606130"/>
            </a:xfrm>
            <a:prstGeom prst="roundRect">
              <a:avLst/>
            </a:prstGeom>
            <a:solidFill>
              <a:srgbClr val="A4326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14019" y="119441"/>
              <a:ext cx="791164" cy="60613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dirty="0">
                <a:ln>
                  <a:noFill/>
                </a:ln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" y="56427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1</a:t>
            </a:r>
            <a:endParaRPr lang="vi-VN" sz="3600" b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564274"/>
            <a:ext cx="242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VNI-Avo" pitchFamily="2" charset="0"/>
              </a:rPr>
              <a:t>Nhaän</a:t>
            </a:r>
            <a:r>
              <a:rPr lang="en-US" sz="3600" b="1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VNI-Avo" pitchFamily="2" charset="0"/>
              </a:rPr>
              <a:t>bieát</a:t>
            </a:r>
            <a:endParaRPr lang="vi-VN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2697480" y="4132715"/>
            <a:ext cx="908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5943600" y="4125512"/>
            <a:ext cx="908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302925" y="286789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22125" y="3962963"/>
            <a:ext cx="37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t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7718" y="2944090"/>
            <a:ext cx="37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t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096000" y="1009471"/>
            <a:ext cx="968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60515B-7A8C-47ED-9191-8E5AB003BBC1}"/>
              </a:ext>
            </a:extLst>
          </p:cNvPr>
          <p:cNvSpPr txBox="1"/>
          <p:nvPr/>
        </p:nvSpPr>
        <p:spPr>
          <a:xfrm>
            <a:off x="2305402" y="1085671"/>
            <a:ext cx="1352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C51E201-6E37-465F-95CB-F7110AAEC0D6}"/>
              </a:ext>
            </a:extLst>
          </p:cNvPr>
          <p:cNvSpPr txBox="1"/>
          <p:nvPr/>
        </p:nvSpPr>
        <p:spPr>
          <a:xfrm flipH="1">
            <a:off x="5436525" y="2944090"/>
            <a:ext cx="811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4A2E355-6B87-430F-82F4-E304716453D8}"/>
              </a:ext>
            </a:extLst>
          </p:cNvPr>
          <p:cNvSpPr txBox="1"/>
          <p:nvPr/>
        </p:nvSpPr>
        <p:spPr>
          <a:xfrm flipH="1">
            <a:off x="4724400" y="3959940"/>
            <a:ext cx="714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4A2E355-6B87-430F-82F4-E304716453D8}"/>
              </a:ext>
            </a:extLst>
          </p:cNvPr>
          <p:cNvSpPr txBox="1"/>
          <p:nvPr/>
        </p:nvSpPr>
        <p:spPr>
          <a:xfrm flipH="1">
            <a:off x="5129271" y="3925026"/>
            <a:ext cx="35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ù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31" grpId="0"/>
      <p:bldP spid="2" grpId="0"/>
      <p:bldP spid="28" grpId="0"/>
      <p:bldP spid="40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677379" y="3962400"/>
            <a:ext cx="4530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vi-VN" sz="4800" b="1" dirty="0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r>
              <a:rPr lang="vi-VN" sz="48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vi-VN" sz="4800" b="1" dirty="0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0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vi-VN" b="1" dirty="0">
                <a:solidFill>
                  <a:srgbClr val="FF0000"/>
                </a:solidFill>
                <a:latin typeface="VNI-Avo" pitchFamily="2" charset="0"/>
              </a:rPr>
              <a:t>ui</a:t>
            </a:r>
            <a:r>
              <a:rPr lang="vi-VN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vi-VN" b="1" dirty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38600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3" y="4572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7" y="419100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ui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:a16="http://schemas.microsoft.com/office/drawing/2014/main" xmlns="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4190031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buøi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43C94E-0FA4-46D3-B1AD-918B668F34DC}"/>
              </a:ext>
            </a:extLst>
          </p:cNvPr>
          <p:cNvSpPr txBox="1"/>
          <p:nvPr/>
        </p:nvSpPr>
        <p:spPr>
          <a:xfrm flipH="1">
            <a:off x="1631346" y="4093734"/>
            <a:ext cx="141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B050"/>
                </a:solidFill>
                <a:latin typeface="VNI-Avo" pitchFamily="2" charset="0"/>
              </a:rPr>
              <a:t>buøi</a:t>
            </a:r>
            <a:endParaRPr lang="en-US" sz="48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xmlns="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437" y="41860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b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xmlns="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9568" y="4192281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ø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6" grpId="0"/>
      <p:bldP spid="29" grpId="0" animBg="1"/>
      <p:bldP spid="35" grpId="0" animBg="1"/>
      <p:bldP spid="40" grpId="0" animBg="1"/>
      <p:bldP spid="32" grpId="0"/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247800"/>
              </p:ext>
            </p:extLst>
          </p:nvPr>
        </p:nvGraphicFramePr>
        <p:xfrm>
          <a:off x="381001" y="2118360"/>
          <a:ext cx="8610598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66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307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41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7180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2859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691640">
                <a:tc>
                  <a:txBody>
                    <a:bodyPr/>
                    <a:lstStyle/>
                    <a:p>
                      <a:r>
                        <a:rPr lang="en-US" sz="4800" b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buøi</a:t>
                      </a:r>
                      <a:endParaRPr lang="en-US" sz="48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muõi</a:t>
                      </a:r>
                      <a:endParaRPr lang="en-US" sz="48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suûi</a:t>
                      </a:r>
                      <a:endParaRPr lang="en-US" sz="48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  <a:p>
                      <a:pPr algn="ctr"/>
                      <a:endParaRPr lang="en-US" sz="48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8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cöûi</a:t>
                      </a:r>
                      <a:endParaRPr lang="en-US" sz="48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göûi</a:t>
                      </a:r>
                      <a:endParaRPr lang="en-US" sz="48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ngöûi</a:t>
                      </a:r>
                      <a:endParaRPr lang="en-US" sz="4800" dirty="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800" dirty="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8718</TotalTime>
  <Words>271</Words>
  <Application>Microsoft Office PowerPoint</Application>
  <PresentationFormat>On-screen Show (4:3)</PresentationFormat>
  <Paragraphs>119</Paragraphs>
  <Slides>34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.VnCooper</vt:lpstr>
      <vt:lpstr>HP-087</vt:lpstr>
      <vt:lpstr>.VnAvant</vt:lpstr>
      <vt:lpstr>Comic Sans MS</vt:lpstr>
      <vt:lpstr>HP001 4H Normal</vt:lpstr>
      <vt:lpstr>VNI-Avo</vt:lpstr>
      <vt:lpstr>Times New Roman</vt:lpstr>
      <vt:lpstr>Calibri</vt:lpstr>
      <vt:lpstr>Arial Rounded MT Bold</vt:lpstr>
      <vt:lpstr>.VnUniverse</vt:lpstr>
      <vt:lpstr>HP001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347</cp:revision>
  <dcterms:created xsi:type="dcterms:W3CDTF">2006-08-16T00:00:00Z</dcterms:created>
  <dcterms:modified xsi:type="dcterms:W3CDTF">2020-08-25T16:49:16Z</dcterms:modified>
</cp:coreProperties>
</file>